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9144000" cy="5143500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14400" y="1371600"/>
            <a:ext cx="7315200" cy="9144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indent="0" marL="0">
              <a:buNone/>
            </a:pPr>
            <a:r>
              <a:rPr lang="en-US" sz="48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Максим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914400" y="2286000"/>
            <a:ext cx="7315200" cy="7315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indent="0" marL="0">
              <a:buNone/>
            </a:pPr>
            <a:r>
              <a:rPr lang="en-US" sz="36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Мокряков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914400" y="3200400"/>
            <a:ext cx="7315200" cy="54864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indent="0" marL="0">
              <a:buNone/>
            </a:pPr>
            <a:r>
              <a:rPr lang="en-US" sz="2000" dirty="0">
                <a:solidFill>
                  <a:srgbClr val="55555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Студент | Програміст | Стрілок з луку</a:t>
            </a:r>
            <a:endParaRPr lang="en-US" sz="2000" dirty="0"/>
          </a:p>
        </p:txBody>
      </p:sp>
      <p:pic>
        <p:nvPicPr>
          <p:cNvPr id="5" name="Image 0" descr="/home/maksym/SAN/san-git-hub/semester-5/projektowanie-uniwersalne/project-1-presentation/medoyed/src/shared/assets/img/hobby-img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3200400" y="4114800"/>
            <a:ext cx="2743200" cy="274320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3200400" y="4114800"/>
            <a:ext cx="2743200" cy="2743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00" dirty="0">
                <a:solidFill>
                  <a:srgbClr val="FFFFFF"/>
                </a:solidFill>
              </a:rPr>
              <a:t>Фото Максима під час стрільби з луку</a:t>
            </a:r>
            <a:endParaRPr lang="en-US" sz="1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457200"/>
            <a:ext cx="8229600" cy="640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32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Про мене</a:t>
            </a:r>
            <a:endParaRPr lang="en-US" sz="3200" dirty="0"/>
          </a:p>
        </p:txBody>
      </p:sp>
      <p:sp>
        <p:nvSpPr>
          <p:cNvPr id="3" name="Text 1"/>
          <p:cNvSpPr/>
          <p:nvPr/>
        </p:nvSpPr>
        <p:spPr>
          <a:xfrm>
            <a:off x="914400" y="1371600"/>
            <a:ext cx="7315200" cy="27432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200"/>
              </a:lnSpc>
              <a:buNone/>
            </a:pPr>
            <a:r>
              <a:rPr lang="en-US" sz="20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Ім'я: Максим Мокряков</a:t>
            </a:r>
            <a:endParaRPr lang="en-US" sz="2000" dirty="0"/>
          </a:p>
          <a:p>
            <a:pPr indent="0" marL="0">
              <a:lnSpc>
                <a:spcPts val="3200"/>
              </a:lnSpc>
              <a:buNone/>
            </a:pPr>
            <a:r>
              <a:rPr lang="en-US" sz="20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Вік: 20 років</a:t>
            </a:r>
            <a:endParaRPr lang="en-US" sz="2000" dirty="0"/>
          </a:p>
          <a:p>
            <a:pPr indent="0" marL="0">
              <a:lnSpc>
                <a:spcPts val="3200"/>
              </a:lnSpc>
              <a:buNone/>
            </a:pPr>
            <a:r>
              <a:rPr lang="en-US" sz="20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Місто: Łódź</a:t>
            </a:r>
            <a:endParaRPr lang="en-US" sz="2000" dirty="0"/>
          </a:p>
          <a:p>
            <a:pPr indent="0" marL="0">
              <a:lnSpc>
                <a:spcPts val="3200"/>
              </a:lnSpc>
              <a:buNone/>
            </a:pPr>
            <a:r>
              <a:rPr lang="en-US" sz="20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Напрямок: Інформаційні технології</a:t>
            </a:r>
            <a:endParaRPr lang="en-US" sz="2000" dirty="0"/>
          </a:p>
          <a:p>
            <a:pPr indent="0" marL="0">
              <a:lnSpc>
                <a:spcPts val="3200"/>
              </a:lnSpc>
              <a:buNone/>
            </a:pPr>
            <a:r>
              <a:rPr lang="en-US" sz="20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Захоплення: програмування, стрільба з луку</a:t>
            </a:r>
            <a:endParaRPr lang="en-US" sz="20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15200" y="914400"/>
            <a:ext cx="1371600" cy="1371600"/>
          </a:xfrm>
          <a:prstGeom prst="rect">
            <a:avLst/>
          </a:prstGeom>
        </p:spPr>
      </p:pic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2743200"/>
            <a:ext cx="1371600" cy="137160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914400" y="4023360"/>
            <a:ext cx="5943600" cy="7315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600" i="1" dirty="0">
                <a:solidFill>
                  <a:srgbClr val="66666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Цікавлюсь технологіями та розробкою програмного забезпечення</a:t>
            </a:r>
            <a:endParaRPr lang="en-US" sz="16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457200"/>
            <a:ext cx="8229600" cy="640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32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Моя освіта</a:t>
            </a:r>
            <a:endParaRPr lang="en-US" sz="3200" dirty="0"/>
          </a:p>
        </p:txBody>
      </p:sp>
      <p:sp>
        <p:nvSpPr>
          <p:cNvPr id="3" name="Shape 1"/>
          <p:cNvSpPr/>
          <p:nvPr/>
        </p:nvSpPr>
        <p:spPr>
          <a:xfrm>
            <a:off x="914400" y="1371600"/>
            <a:ext cx="7315200" cy="1371600"/>
          </a:xfrm>
          <a:prstGeom prst="rect">
            <a:avLst/>
          </a:prstGeom>
          <a:solidFill>
            <a:srgbClr val="F0F0F0"/>
          </a:solidFill>
          <a:ln w="12700">
            <a:solidFill>
              <a:srgbClr val="CCCCCC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097280" y="1554480"/>
            <a:ext cx="694944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0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🎓 Університет</a:t>
            </a:r>
            <a:endParaRPr lang="en-US" sz="2000" dirty="0"/>
          </a:p>
        </p:txBody>
      </p:sp>
      <p:sp>
        <p:nvSpPr>
          <p:cNvPr id="5" name="Text 3"/>
          <p:cNvSpPr/>
          <p:nvPr/>
        </p:nvSpPr>
        <p:spPr>
          <a:xfrm>
            <a:off x="1097280" y="2011680"/>
            <a:ext cx="694944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8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[Назва твого університету]</a:t>
            </a:r>
            <a:endParaRPr lang="en-US" sz="1800" dirty="0"/>
          </a:p>
        </p:txBody>
      </p:sp>
      <p:sp>
        <p:nvSpPr>
          <p:cNvPr id="6" name="Text 4"/>
          <p:cNvSpPr/>
          <p:nvPr/>
        </p:nvSpPr>
        <p:spPr>
          <a:xfrm>
            <a:off x="1097280" y="2377440"/>
            <a:ext cx="694944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600" dirty="0">
                <a:solidFill>
                  <a:srgbClr val="66666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Факультет: [Твій факультет]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914400" y="3017520"/>
            <a:ext cx="7315200" cy="1097280"/>
          </a:xfrm>
          <a:prstGeom prst="rect">
            <a:avLst/>
          </a:prstGeom>
          <a:solidFill>
            <a:srgbClr val="F8F8F8"/>
          </a:solidFill>
          <a:ln w="12700">
            <a:solidFill>
              <a:srgbClr val="CCCCCC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1097280" y="3200400"/>
            <a:ext cx="694944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0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📚 Спеціальність</a:t>
            </a:r>
            <a:endParaRPr lang="en-US" sz="2000" dirty="0"/>
          </a:p>
        </p:txBody>
      </p:sp>
      <p:sp>
        <p:nvSpPr>
          <p:cNvPr id="9" name="Text 7"/>
          <p:cNvSpPr/>
          <p:nvPr/>
        </p:nvSpPr>
        <p:spPr>
          <a:xfrm>
            <a:off x="1097280" y="3657600"/>
            <a:ext cx="694944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6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Інформаційні технології / Комп'ютерні науки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914400" y="4114800"/>
            <a:ext cx="7315200" cy="914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lnSpc>
                <a:spcPts val="2400"/>
              </a:lnSpc>
              <a:buNone/>
            </a:pPr>
            <a:r>
              <a:rPr lang="en-US" sz="16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Курс: [X] курс   • Рік вступу: [202X]   • Очікуваний рік випуску: [202X]</a:t>
            </a:r>
            <a:endParaRPr lang="en-US" sz="1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457200"/>
            <a:ext cx="8229600" cy="640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32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Мої хоббі та інтереси</a:t>
            </a:r>
            <a:endParaRPr lang="en-US" sz="3200" dirty="0"/>
          </a:p>
        </p:txBody>
      </p:sp>
      <p:sp>
        <p:nvSpPr>
          <p:cNvPr id="3" name="Shape 1"/>
          <p:cNvSpPr/>
          <p:nvPr/>
        </p:nvSpPr>
        <p:spPr>
          <a:xfrm>
            <a:off x="731520" y="1371600"/>
            <a:ext cx="3657600" cy="1371600"/>
          </a:xfrm>
          <a:prstGeom prst="rect">
            <a:avLst/>
          </a:prstGeom>
          <a:solidFill>
            <a:srgbClr val="E8F5E9"/>
          </a:solidFill>
          <a:ln w="25400">
            <a:solidFill>
              <a:srgbClr val="4CAF50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914400" y="1554480"/>
            <a:ext cx="329184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0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🎮 [Хоббі 1]</a:t>
            </a:r>
            <a:endParaRPr lang="en-US" sz="2000" dirty="0"/>
          </a:p>
        </p:txBody>
      </p:sp>
      <p:sp>
        <p:nvSpPr>
          <p:cNvPr id="5" name="Text 3"/>
          <p:cNvSpPr/>
          <p:nvPr/>
        </p:nvSpPr>
        <p:spPr>
          <a:xfrm>
            <a:off x="914400" y="2011680"/>
            <a:ext cx="3291840" cy="640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4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[Опис хоббі - наприклад: геймінг, стратегічні ігри, кіберспорт]</a:t>
            </a:r>
            <a:endParaRPr lang="en-US" sz="1400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29200" y="1371600"/>
            <a:ext cx="1645920" cy="1371600"/>
          </a:xfrm>
          <a:prstGeom prst="rect">
            <a:avLst/>
          </a:prstGeom>
        </p:spPr>
      </p:pic>
      <p:sp>
        <p:nvSpPr>
          <p:cNvPr id="7" name="Shape 4"/>
          <p:cNvSpPr/>
          <p:nvPr/>
        </p:nvSpPr>
        <p:spPr>
          <a:xfrm>
            <a:off x="731520" y="3017520"/>
            <a:ext cx="3657600" cy="1371600"/>
          </a:xfrm>
          <a:prstGeom prst="rect">
            <a:avLst/>
          </a:prstGeom>
          <a:solidFill>
            <a:srgbClr val="FFF3E0"/>
          </a:solidFill>
          <a:ln w="25400">
            <a:solidFill>
              <a:srgbClr val="FF9800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914400" y="3200400"/>
            <a:ext cx="329184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0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📚 [Хоббі 3]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914400" y="3657600"/>
            <a:ext cx="3291840" cy="640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4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[Опис хоббі - наприклад: читання, навчання нового, технічна література]</a:t>
            </a:r>
            <a:endParaRPr lang="en-US" sz="1400" dirty="0"/>
          </a:p>
        </p:txBody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200" y="3017520"/>
            <a:ext cx="1645920" cy="1371600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914400" y="4480560"/>
            <a:ext cx="73152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400" i="1" dirty="0">
                <a:solidFill>
                  <a:srgbClr val="66666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Мої хоббі допомагають мені розвиватися всебічно та знаходити баланс</a:t>
            </a:r>
            <a:endParaRPr lang="en-US" sz="14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457200"/>
            <a:ext cx="8229600" cy="640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32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Навички програмування</a:t>
            </a:r>
            <a:endParaRPr lang="en-US" sz="3200" dirty="0"/>
          </a:p>
        </p:txBody>
      </p:sp>
      <p:sp>
        <p:nvSpPr>
          <p:cNvPr id="3" name="Text 1"/>
          <p:cNvSpPr/>
          <p:nvPr/>
        </p:nvSpPr>
        <p:spPr>
          <a:xfrm>
            <a:off x="731520" y="1188720"/>
            <a:ext cx="768096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0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💻 Мови програмування:</a:t>
            </a:r>
            <a:endParaRPr lang="en-US" sz="2000" dirty="0"/>
          </a:p>
        </p:txBody>
      </p:sp>
      <p:sp>
        <p:nvSpPr>
          <p:cNvPr id="4" name="Text 2"/>
          <p:cNvSpPr/>
          <p:nvPr/>
        </p:nvSpPr>
        <p:spPr>
          <a:xfrm>
            <a:off x="1097280" y="1645920"/>
            <a:ext cx="6949440" cy="1371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lnSpc>
                <a:spcPts val="2200"/>
              </a:lnSpc>
              <a:buNone/>
            </a:pPr>
            <a:r>
              <a:rPr lang="en-US" sz="16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JavaScript / TypeScript - просунутий рівень</a:t>
            </a:r>
            <a:endParaRPr lang="en-US" sz="1600" dirty="0"/>
          </a:p>
          <a:p>
            <a:pPr indent="0" marL="0">
              <a:lnSpc>
                <a:spcPts val="2200"/>
              </a:lnSpc>
              <a:buNone/>
            </a:pPr>
            <a:r>
              <a:rPr lang="en-US" sz="16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Python - середній рівень</a:t>
            </a:r>
            <a:endParaRPr lang="en-US" sz="1600" dirty="0"/>
          </a:p>
          <a:p>
            <a:pPr indent="0" marL="0">
              <a:lnSpc>
                <a:spcPts val="2200"/>
              </a:lnSpc>
              <a:buNone/>
            </a:pPr>
            <a:r>
              <a:rPr lang="en-US" sz="16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Java - базовий рівень</a:t>
            </a:r>
            <a:endParaRPr lang="en-US" sz="1600" dirty="0"/>
          </a:p>
          <a:p>
            <a:pPr indent="0" marL="0">
              <a:lnSpc>
                <a:spcPts val="2200"/>
              </a:lnSpc>
              <a:buNone/>
            </a:pPr>
            <a:r>
              <a:rPr lang="en-US" sz="16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C++ - базовий рівень</a:t>
            </a:r>
            <a:endParaRPr lang="en-US" sz="1600" dirty="0"/>
          </a:p>
          <a:p>
            <a:pPr indent="0" marL="0">
              <a:lnSpc>
                <a:spcPts val="2200"/>
              </a:lnSpc>
              <a:buNone/>
            </a:pPr>
            <a:r>
              <a:rPr lang="en-US" sz="16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[Інші мови, якими володієш]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731520" y="3200400"/>
            <a:ext cx="768096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0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🔧 Frameworks та інструменти:</a:t>
            </a:r>
            <a:endParaRPr lang="en-US" sz="2000" dirty="0"/>
          </a:p>
        </p:txBody>
      </p:sp>
      <p:sp>
        <p:nvSpPr>
          <p:cNvPr id="6" name="Text 4"/>
          <p:cNvSpPr/>
          <p:nvPr/>
        </p:nvSpPr>
        <p:spPr>
          <a:xfrm>
            <a:off x="1097280" y="3657600"/>
            <a:ext cx="6949440" cy="11887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lnSpc>
                <a:spcPts val="2200"/>
              </a:lnSpc>
              <a:buNone/>
            </a:pPr>
            <a:r>
              <a:rPr lang="en-US" sz="16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React / Next.js</a:t>
            </a:r>
            <a:endParaRPr lang="en-US" sz="1600" dirty="0"/>
          </a:p>
          <a:p>
            <a:pPr indent="0" marL="0">
              <a:lnSpc>
                <a:spcPts val="2200"/>
              </a:lnSpc>
              <a:buNone/>
            </a:pPr>
            <a:r>
              <a:rPr lang="en-US" sz="16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Node.js / Express</a:t>
            </a:r>
            <a:endParaRPr lang="en-US" sz="1600" dirty="0"/>
          </a:p>
          <a:p>
            <a:pPr indent="0" marL="0">
              <a:lnSpc>
                <a:spcPts val="2200"/>
              </a:lnSpc>
              <a:buNone/>
            </a:pPr>
            <a:r>
              <a:rPr lang="en-US" sz="16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Git / GitHub</a:t>
            </a:r>
            <a:endParaRPr lang="en-US" sz="1600" dirty="0"/>
          </a:p>
          <a:p>
            <a:pPr indent="0" marL="0">
              <a:lnSpc>
                <a:spcPts val="2200"/>
              </a:lnSpc>
              <a:buNone/>
            </a:pPr>
            <a:r>
              <a:rPr lang="en-US" sz="16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Docker</a:t>
            </a:r>
            <a:endParaRPr lang="en-US" sz="1600" dirty="0"/>
          </a:p>
          <a:p>
            <a:pPr indent="0" marL="0">
              <a:lnSpc>
                <a:spcPts val="2200"/>
              </a:lnSpc>
              <a:buNone/>
            </a:pPr>
            <a:r>
              <a:rPr lang="en-US" sz="16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[Інші frameworks, якими користуєшся]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914400" y="5029200"/>
            <a:ext cx="73152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600" dirty="0">
                <a:solidFill>
                  <a:srgbClr val="66666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⏱️ Досвід програмування: [X] роки(ів)</a:t>
            </a:r>
            <a:endParaRPr lang="en-US" sz="16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457200"/>
            <a:ext cx="8229600" cy="640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32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Мої проекти та досягнення</a:t>
            </a:r>
            <a:endParaRPr lang="en-US" sz="3200" dirty="0"/>
          </a:p>
        </p:txBody>
      </p:sp>
      <p:sp>
        <p:nvSpPr>
          <p:cNvPr id="3" name="Shape 1"/>
          <p:cNvSpPr/>
          <p:nvPr/>
        </p:nvSpPr>
        <p:spPr>
          <a:xfrm>
            <a:off x="731520" y="1280160"/>
            <a:ext cx="7680960" cy="914400"/>
          </a:xfrm>
          <a:prstGeom prst="rect">
            <a:avLst/>
          </a:prstGeom>
          <a:solidFill>
            <a:srgbClr val="E8F5E9"/>
          </a:solidFill>
          <a:ln w="12700">
            <a:solidFill>
              <a:srgbClr val="4CAF50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914400" y="1463040"/>
            <a:ext cx="73152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8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🚀 [Назва проекту 1]</a:t>
            </a:r>
            <a:endParaRPr lang="en-US" sz="1800" dirty="0"/>
          </a:p>
        </p:txBody>
      </p:sp>
      <p:sp>
        <p:nvSpPr>
          <p:cNvPr id="5" name="Text 3"/>
          <p:cNvSpPr/>
          <p:nvPr/>
        </p:nvSpPr>
        <p:spPr>
          <a:xfrm>
            <a:off x="914400" y="1828800"/>
            <a:ext cx="73152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4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[Короткий опис проекту - технології, результат]</a:t>
            </a:r>
            <a:endParaRPr lang="en-US" sz="1400" dirty="0"/>
          </a:p>
        </p:txBody>
      </p:sp>
      <p:sp>
        <p:nvSpPr>
          <p:cNvPr id="6" name="Shape 4"/>
          <p:cNvSpPr/>
          <p:nvPr/>
        </p:nvSpPr>
        <p:spPr>
          <a:xfrm>
            <a:off x="731520" y="2377440"/>
            <a:ext cx="7680960" cy="914400"/>
          </a:xfrm>
          <a:prstGeom prst="rect">
            <a:avLst/>
          </a:prstGeom>
          <a:solidFill>
            <a:srgbClr val="E3F2FD"/>
          </a:solidFill>
          <a:ln w="12700">
            <a:solidFill>
              <a:srgbClr val="2196F3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914400" y="2560320"/>
            <a:ext cx="73152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8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💡 [Назва проекту 2]</a:t>
            </a:r>
            <a:endParaRPr lang="en-US" sz="1800" dirty="0"/>
          </a:p>
        </p:txBody>
      </p:sp>
      <p:sp>
        <p:nvSpPr>
          <p:cNvPr id="8" name="Text 6"/>
          <p:cNvSpPr/>
          <p:nvPr/>
        </p:nvSpPr>
        <p:spPr>
          <a:xfrm>
            <a:off x="914400" y="2926080"/>
            <a:ext cx="73152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4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[Короткий опис проекту - технології, результат]</a:t>
            </a:r>
            <a:endParaRPr lang="en-US" sz="1400" dirty="0"/>
          </a:p>
        </p:txBody>
      </p:sp>
      <p:sp>
        <p:nvSpPr>
          <p:cNvPr id="9" name="Text 7"/>
          <p:cNvSpPr/>
          <p:nvPr/>
        </p:nvSpPr>
        <p:spPr>
          <a:xfrm>
            <a:off x="731520" y="3566160"/>
            <a:ext cx="768096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0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🏆 Досягнення:</a:t>
            </a:r>
            <a:endParaRPr lang="en-US" sz="2000" dirty="0"/>
          </a:p>
        </p:txBody>
      </p:sp>
      <p:sp>
        <p:nvSpPr>
          <p:cNvPr id="10" name="Text 8"/>
          <p:cNvSpPr/>
          <p:nvPr/>
        </p:nvSpPr>
        <p:spPr>
          <a:xfrm>
            <a:off x="914400" y="4023360"/>
            <a:ext cx="7315200" cy="10972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lnSpc>
                <a:spcPts val="24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[Досягнення 1 - наприклад: участь у хакатоні, перемога в змаганні]</a:t>
            </a:r>
            <a:endParaRPr lang="en-US" sz="1400" dirty="0"/>
          </a:p>
          <a:p>
            <a:pPr indent="0" marL="0">
              <a:lnSpc>
                <a:spcPts val="24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[Досягнення 2 - наприклад: сертифікат, курс]</a:t>
            </a:r>
            <a:endParaRPr lang="en-US" sz="1400" dirty="0"/>
          </a:p>
          <a:p>
            <a:pPr indent="0" marL="0">
              <a:lnSpc>
                <a:spcPts val="24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[Досягнення 3 - наприклад: внесок в open-source проект]</a:t>
            </a:r>
            <a:endParaRPr lang="en-US" sz="1400" dirty="0"/>
          </a:p>
          <a:p>
            <a:pPr indent="0" marL="0">
              <a:lnSpc>
                <a:spcPts val="24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[Досягнення 4]</a:t>
            </a:r>
            <a:endParaRPr lang="en-US" sz="14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457200"/>
            <a:ext cx="8229600" cy="640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32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Технології та інструменти</a:t>
            </a:r>
            <a:endParaRPr lang="en-US" sz="3200" dirty="0"/>
          </a:p>
        </p:txBody>
      </p:sp>
      <p:sp>
        <p:nvSpPr>
          <p:cNvPr id="3" name="Shape 1"/>
          <p:cNvSpPr/>
          <p:nvPr/>
        </p:nvSpPr>
        <p:spPr>
          <a:xfrm>
            <a:off x="457200" y="1280160"/>
            <a:ext cx="3931920" cy="1645920"/>
          </a:xfrm>
          <a:prstGeom prst="rect">
            <a:avLst/>
          </a:prstGeom>
          <a:solidFill>
            <a:srgbClr val="E3F2FD"/>
          </a:solidFill>
          <a:ln w="25400">
            <a:solidFill>
              <a:srgbClr val="2196F3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640080" y="1463040"/>
            <a:ext cx="356616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0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🎨 Frontend</a:t>
            </a:r>
            <a:endParaRPr lang="en-US" sz="2000" dirty="0"/>
          </a:p>
        </p:txBody>
      </p:sp>
      <p:sp>
        <p:nvSpPr>
          <p:cNvPr id="5" name="Text 3"/>
          <p:cNvSpPr/>
          <p:nvPr/>
        </p:nvSpPr>
        <p:spPr>
          <a:xfrm>
            <a:off x="640080" y="1920240"/>
            <a:ext cx="3566160" cy="914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lnSpc>
                <a:spcPts val="20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HTML / CSS / SCSS</a:t>
            </a:r>
            <a:endParaRPr lang="en-US" sz="1400" dirty="0"/>
          </a:p>
          <a:p>
            <a:pPr indent="0" marL="0">
              <a:lnSpc>
                <a:spcPts val="20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JavaScript / TypeScript</a:t>
            </a:r>
            <a:endParaRPr lang="en-US" sz="1400" dirty="0"/>
          </a:p>
          <a:p>
            <a:pPr indent="0" marL="0">
              <a:lnSpc>
                <a:spcPts val="20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React / Vue / Angular</a:t>
            </a:r>
            <a:endParaRPr lang="en-US" sz="1400" dirty="0"/>
          </a:p>
          <a:p>
            <a:pPr indent="0" marL="0">
              <a:lnSpc>
                <a:spcPts val="20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Tailwind CSS</a:t>
            </a:r>
            <a:endParaRPr lang="en-US" sz="1400" dirty="0"/>
          </a:p>
        </p:txBody>
      </p:sp>
      <p:sp>
        <p:nvSpPr>
          <p:cNvPr id="6" name="Shape 4"/>
          <p:cNvSpPr/>
          <p:nvPr/>
        </p:nvSpPr>
        <p:spPr>
          <a:xfrm>
            <a:off x="4754880" y="1280160"/>
            <a:ext cx="3931920" cy="1645920"/>
          </a:xfrm>
          <a:prstGeom prst="rect">
            <a:avLst/>
          </a:prstGeom>
          <a:solidFill>
            <a:srgbClr val="E8F5E9"/>
          </a:solidFill>
          <a:ln w="25400">
            <a:solidFill>
              <a:srgbClr val="4CAF50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4937760" y="1463040"/>
            <a:ext cx="356616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0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⚙️ Backend</a:t>
            </a:r>
            <a:endParaRPr lang="en-US" sz="2000" dirty="0"/>
          </a:p>
        </p:txBody>
      </p:sp>
      <p:sp>
        <p:nvSpPr>
          <p:cNvPr id="8" name="Text 6"/>
          <p:cNvSpPr/>
          <p:nvPr/>
        </p:nvSpPr>
        <p:spPr>
          <a:xfrm>
            <a:off x="4937760" y="1920240"/>
            <a:ext cx="3566160" cy="914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lnSpc>
                <a:spcPts val="20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Node.js / Express</a:t>
            </a:r>
            <a:endParaRPr lang="en-US" sz="1400" dirty="0"/>
          </a:p>
          <a:p>
            <a:pPr indent="0" marL="0">
              <a:lnSpc>
                <a:spcPts val="20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Python / Django</a:t>
            </a:r>
            <a:endParaRPr lang="en-US" sz="1400" dirty="0"/>
          </a:p>
          <a:p>
            <a:pPr indent="0" marL="0">
              <a:lnSpc>
                <a:spcPts val="20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REST API</a:t>
            </a:r>
            <a:endParaRPr lang="en-US" sz="1400" dirty="0"/>
          </a:p>
          <a:p>
            <a:pPr indent="0" marL="0">
              <a:lnSpc>
                <a:spcPts val="20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PostgreSQL / MongoDB</a:t>
            </a:r>
            <a:endParaRPr lang="en-US" sz="1400" dirty="0"/>
          </a:p>
        </p:txBody>
      </p:sp>
      <p:sp>
        <p:nvSpPr>
          <p:cNvPr id="9" name="Shape 7"/>
          <p:cNvSpPr/>
          <p:nvPr/>
        </p:nvSpPr>
        <p:spPr>
          <a:xfrm>
            <a:off x="457200" y="3200400"/>
            <a:ext cx="3931920" cy="1645920"/>
          </a:xfrm>
          <a:prstGeom prst="rect">
            <a:avLst/>
          </a:prstGeom>
          <a:solidFill>
            <a:srgbClr val="FFF3E0"/>
          </a:solidFill>
          <a:ln w="25400">
            <a:solidFill>
              <a:srgbClr val="FF9800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640080" y="3383280"/>
            <a:ext cx="356616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0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🔧 DevOps</a:t>
            </a:r>
            <a:endParaRPr lang="en-US" sz="2000" dirty="0"/>
          </a:p>
        </p:txBody>
      </p:sp>
      <p:sp>
        <p:nvSpPr>
          <p:cNvPr id="11" name="Text 9"/>
          <p:cNvSpPr/>
          <p:nvPr/>
        </p:nvSpPr>
        <p:spPr>
          <a:xfrm>
            <a:off x="640080" y="3840480"/>
            <a:ext cx="3566160" cy="914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lnSpc>
                <a:spcPts val="20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Git / GitHub</a:t>
            </a:r>
            <a:endParaRPr lang="en-US" sz="1400" dirty="0"/>
          </a:p>
          <a:p>
            <a:pPr indent="0" marL="0">
              <a:lnSpc>
                <a:spcPts val="20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Docker</a:t>
            </a:r>
            <a:endParaRPr lang="en-US" sz="1400" dirty="0"/>
          </a:p>
          <a:p>
            <a:pPr indent="0" marL="0">
              <a:lnSpc>
                <a:spcPts val="20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CI/CD</a:t>
            </a:r>
            <a:endParaRPr lang="en-US" sz="1400" dirty="0"/>
          </a:p>
          <a:p>
            <a:pPr indent="0" marL="0">
              <a:lnSpc>
                <a:spcPts val="20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Linux</a:t>
            </a:r>
            <a:endParaRPr lang="en-US" sz="1400" dirty="0"/>
          </a:p>
        </p:txBody>
      </p:sp>
      <p:sp>
        <p:nvSpPr>
          <p:cNvPr id="12" name="Shape 10"/>
          <p:cNvSpPr/>
          <p:nvPr/>
        </p:nvSpPr>
        <p:spPr>
          <a:xfrm>
            <a:off x="4754880" y="3200400"/>
            <a:ext cx="3931920" cy="1645920"/>
          </a:xfrm>
          <a:prstGeom prst="rect">
            <a:avLst/>
          </a:prstGeom>
          <a:solidFill>
            <a:srgbClr val="F3E5F5"/>
          </a:solidFill>
          <a:ln w="25400">
            <a:solidFill>
              <a:srgbClr val="9C27B0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4937760" y="3383280"/>
            <a:ext cx="356616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0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🛠️ Інструменти</a:t>
            </a:r>
            <a:endParaRPr lang="en-US" sz="2000" dirty="0"/>
          </a:p>
        </p:txBody>
      </p:sp>
      <p:sp>
        <p:nvSpPr>
          <p:cNvPr id="14" name="Text 12"/>
          <p:cNvSpPr/>
          <p:nvPr/>
        </p:nvSpPr>
        <p:spPr>
          <a:xfrm>
            <a:off x="4937760" y="3840480"/>
            <a:ext cx="3566160" cy="914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lnSpc>
                <a:spcPts val="20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VS Code</a:t>
            </a:r>
            <a:endParaRPr lang="en-US" sz="1400" dirty="0"/>
          </a:p>
          <a:p>
            <a:pPr indent="0" marL="0">
              <a:lnSpc>
                <a:spcPts val="20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Figma</a:t>
            </a:r>
            <a:endParaRPr lang="en-US" sz="1400" dirty="0"/>
          </a:p>
          <a:p>
            <a:pPr indent="0" marL="0">
              <a:lnSpc>
                <a:spcPts val="20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Postman</a:t>
            </a:r>
            <a:endParaRPr lang="en-US" sz="1400" dirty="0"/>
          </a:p>
          <a:p>
            <a:pPr indent="0" marL="0">
              <a:lnSpc>
                <a:spcPts val="20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Jira / Trello</a:t>
            </a:r>
            <a:endParaRPr lang="en-US" sz="14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731520"/>
            <a:ext cx="8229600" cy="640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Контакти</a:t>
            </a:r>
            <a:endParaRPr lang="en-US" sz="3600" dirty="0"/>
          </a:p>
        </p:txBody>
      </p:sp>
      <p:sp>
        <p:nvSpPr>
          <p:cNvPr id="3" name="Shape 1"/>
          <p:cNvSpPr/>
          <p:nvPr/>
        </p:nvSpPr>
        <p:spPr>
          <a:xfrm>
            <a:off x="1828800" y="1828800"/>
            <a:ext cx="5486400" cy="2286000"/>
          </a:xfrm>
          <a:prstGeom prst="rect">
            <a:avLst/>
          </a:prstGeom>
          <a:solidFill>
            <a:srgbClr val="F5F5F5"/>
          </a:solidFill>
          <a:ln w="12700">
            <a:solidFill>
              <a:srgbClr val="CCCCCC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2286000" y="2103120"/>
            <a:ext cx="18288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8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📧 Email:</a:t>
            </a:r>
            <a:endParaRPr lang="en-US" sz="1800" dirty="0"/>
          </a:p>
        </p:txBody>
      </p:sp>
      <p:sp>
        <p:nvSpPr>
          <p:cNvPr id="5" name="Text 3"/>
          <p:cNvSpPr/>
          <p:nvPr/>
        </p:nvSpPr>
        <p:spPr>
          <a:xfrm>
            <a:off x="4114800" y="2103120"/>
            <a:ext cx="27432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6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[твій.email@example.com]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2286000" y="2651760"/>
            <a:ext cx="18288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8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💻 GitHub:</a:t>
            </a:r>
            <a:endParaRPr lang="en-US" sz="1800" dirty="0"/>
          </a:p>
        </p:txBody>
      </p:sp>
      <p:sp>
        <p:nvSpPr>
          <p:cNvPr id="7" name="Text 5"/>
          <p:cNvSpPr/>
          <p:nvPr/>
        </p:nvSpPr>
        <p:spPr>
          <a:xfrm>
            <a:off x="4114800" y="2651760"/>
            <a:ext cx="27432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6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github.com/[твій-username]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2286000" y="3200400"/>
            <a:ext cx="18288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8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🔗 LinkedIn:</a:t>
            </a:r>
            <a:endParaRPr lang="en-US" sz="1800" dirty="0"/>
          </a:p>
        </p:txBody>
      </p:sp>
      <p:sp>
        <p:nvSpPr>
          <p:cNvPr id="9" name="Text 7"/>
          <p:cNvSpPr/>
          <p:nvPr/>
        </p:nvSpPr>
        <p:spPr>
          <a:xfrm>
            <a:off x="4114800" y="3200400"/>
            <a:ext cx="27432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6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linkedin.com/in/[твій-профіль]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2286000" y="3749040"/>
            <a:ext cx="18288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8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📱 Телефон:</a:t>
            </a:r>
            <a:endParaRPr lang="en-US" sz="1800" dirty="0"/>
          </a:p>
        </p:txBody>
      </p:sp>
      <p:sp>
        <p:nvSpPr>
          <p:cNvPr id="11" name="Text 9"/>
          <p:cNvSpPr/>
          <p:nvPr/>
        </p:nvSpPr>
        <p:spPr>
          <a:xfrm>
            <a:off x="4114800" y="3749040"/>
            <a:ext cx="27432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6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[+XX XXX XXX XXX]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1828800" y="4572000"/>
            <a:ext cx="548640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24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Дякую за увагу!</a:t>
            </a:r>
            <a:endParaRPr lang="en-US" sz="2400" dirty="0"/>
          </a:p>
        </p:txBody>
      </p:sp>
      <p:sp>
        <p:nvSpPr>
          <p:cNvPr id="13" name="Text 11"/>
          <p:cNvSpPr/>
          <p:nvPr/>
        </p:nvSpPr>
        <p:spPr>
          <a:xfrm>
            <a:off x="1828800" y="5120640"/>
            <a:ext cx="54864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600" i="1" dirty="0">
                <a:solidFill>
                  <a:srgbClr val="66666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Відкритий до співпраці та нових можливостей</a:t>
            </a:r>
            <a:endParaRPr lang="en-US" sz="16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[Твій університет]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Моя презентація</dc:title>
  <dc:subject>Презентація про себе</dc:subject>
  <dc:creator>Maksym</dc:creator>
  <cp:lastModifiedBy>Maksym</cp:lastModifiedBy>
  <cp:revision>1</cp:revision>
  <dcterms:created xsi:type="dcterms:W3CDTF">2025-11-04T16:56:52Z</dcterms:created>
  <dcterms:modified xsi:type="dcterms:W3CDTF">2025-11-04T16:56:52Z</dcterms:modified>
</cp:coreProperties>
</file>